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72" r:id="rId3"/>
    <p:sldId id="273" r:id="rId4"/>
    <p:sldId id="256" r:id="rId5"/>
    <p:sldId id="258" r:id="rId6"/>
    <p:sldId id="259" r:id="rId7"/>
    <p:sldId id="265" r:id="rId8"/>
    <p:sldId id="266" r:id="rId9"/>
    <p:sldId id="260" r:id="rId10"/>
    <p:sldId id="275" r:id="rId11"/>
    <p:sldId id="261" r:id="rId12"/>
    <p:sldId id="276" r:id="rId13"/>
    <p:sldId id="262" r:id="rId14"/>
    <p:sldId id="263" r:id="rId15"/>
    <p:sldId id="268" r:id="rId16"/>
    <p:sldId id="270" r:id="rId17"/>
    <p:sldId id="271" r:id="rId18"/>
    <p:sldId id="264" r:id="rId19"/>
    <p:sldId id="269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CF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0" d="100"/>
          <a:sy n="60" d="100"/>
        </p:scale>
        <p:origin x="64" y="-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BEA7F-A7FD-4BEB-B94B-75B39947DB53}" type="datetimeFigureOut">
              <a:t>16-12-2024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BC522-6EBC-419B-A539-FACED3267C94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702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6599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BA9A8-BFD2-B306-9B2B-7C197B7E8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8C38E76-5F3B-04FB-B091-7951D3A74A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C02ABDD-53E7-410B-D60A-237F401539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5925728-69BC-D04E-DDC2-4DFB95DD04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05040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4891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475A1-5B1E-88C2-89A6-5EFD44FE5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5C3123E-C36E-B9C0-B564-C9955E3ED5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0F03487-8B10-6B6A-A8E7-F6E06B385C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9A095A3-3919-1F8B-7066-0D638DA201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4931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70130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83470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49231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54964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68822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7531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4752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290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5747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8191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2002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3421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904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3149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BC522-6EBC-419B-A539-FACED3267C94}" type="slidenum"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435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16.12.2024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3WHPEdAxJ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9L9cgDntlWY?feature=oembed" TargetMode="Externa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3lHmvW18tbk?feature=oembed" TargetMode="Externa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efD8SgZ46Q?feature=oembed" TargetMode="Externa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pN1hYUXEzc?feature=oembed" TargetMode="External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on8uq44WP40?feature=oembed" TargetMode="Externa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9nt2--MeFXQ?si=IqTwXfey0s4X5X7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MNf71lo4F0k?feature=oembed" TargetMode="Externa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4sJg_So3s8?feature=oembed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xcD1aMMXDM?feature=oembed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43C838-EB82-C194-129F-1D21D7F14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/>
              <a:t>WELKOM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8E3C772-5B83-F734-58F8-97DF19778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2200" dirty="0">
                <a:latin typeface="Calibri Light"/>
                <a:ea typeface="Calibri Light"/>
                <a:cs typeface="Calibri Light"/>
                <a:hlinkClick r:id="rId3"/>
              </a:rPr>
              <a:t>https://www.youtube.com/watch?v=Z3WHPEdAxJo</a:t>
            </a:r>
            <a:endParaRPr lang="en-US" sz="2200"/>
          </a:p>
          <a:p>
            <a:r>
              <a:rPr lang="en-US" sz="2200">
                <a:latin typeface="Calibri Light"/>
                <a:ea typeface="Calibri Light"/>
                <a:cs typeface="Calibri Light"/>
              </a:rPr>
              <a:t> </a:t>
            </a:r>
            <a:endParaRPr lang="en-US" sz="2200"/>
          </a:p>
        </p:txBody>
      </p:sp>
      <p:pic>
        <p:nvPicPr>
          <p:cNvPr id="7" name="Afbeelding 6" descr="Afbeelding met tekst, brief, schermopname, ontwerp&#10;&#10;Automatisch gegenereerde beschrijving">
            <a:extLst>
              <a:ext uri="{FF2B5EF4-FFF2-40B4-BE49-F238E27FC236}">
                <a16:creationId xmlns:a16="http://schemas.microsoft.com/office/drawing/2014/main" id="{C69B42AE-42C7-69A5-14AF-7F1555BDF2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13879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E05F6E-0ACD-3D24-2DA1-1600A56F7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D89E425-84C2-F358-3409-8123C90D1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A31C2B3-B7FF-2A5F-53EC-CA2BF6E9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Schimmenspel</a:t>
            </a:r>
            <a:r>
              <a:rPr lang="en-US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scene 2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518C3A9A-C146-F00E-893D-26251F174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0B5D70DA-141F-4B95-6333-1795A4792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0DDAED46-A41D-DD14-DAE2-AB29CB368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84448E2-65B6-70B4-9393-640DF6A78D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76334917-0E69-9A57-9F7D-7491E60E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ADE9BBDB-6CD3-C680-B987-6472EBDA1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A40D501E-BED3-EF6C-76A3-937053978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A1821401-B4C2-A457-56D5-48B97742AD3C}"/>
              </a:ext>
            </a:extLst>
          </p:cNvPr>
          <p:cNvSpPr txBox="1"/>
          <p:nvPr/>
        </p:nvSpPr>
        <p:spPr>
          <a:xfrm>
            <a:off x="1212112" y="3429000"/>
            <a:ext cx="1097988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>
                <a:solidFill>
                  <a:schemeClr val="bg1"/>
                </a:solidFill>
              </a:rPr>
              <a:t>De volgende kinderen mogen naar voren komen: </a:t>
            </a:r>
          </a:p>
          <a:p>
            <a:r>
              <a:rPr lang="nl-NL" sz="4000" dirty="0">
                <a:solidFill>
                  <a:schemeClr val="bg1"/>
                </a:solidFill>
              </a:rPr>
              <a:t>Verteller: Elke</a:t>
            </a:r>
          </a:p>
          <a:p>
            <a:r>
              <a:rPr lang="nl-NL" sz="4000" dirty="0">
                <a:solidFill>
                  <a:schemeClr val="bg1"/>
                </a:solidFill>
              </a:rPr>
              <a:t>Herders: Luuk en Tom</a:t>
            </a:r>
          </a:p>
          <a:p>
            <a:r>
              <a:rPr lang="nl-NL" sz="4000" dirty="0">
                <a:solidFill>
                  <a:schemeClr val="bg1"/>
                </a:solidFill>
              </a:rPr>
              <a:t>Jozef: Jurre</a:t>
            </a:r>
          </a:p>
          <a:p>
            <a:r>
              <a:rPr lang="nl-NL" sz="4000" dirty="0">
                <a:solidFill>
                  <a:schemeClr val="bg1"/>
                </a:solidFill>
              </a:rPr>
              <a:t>Maria: Thamar</a:t>
            </a:r>
          </a:p>
        </p:txBody>
      </p:sp>
    </p:spTree>
    <p:extLst>
      <p:ext uri="{BB962C8B-B14F-4D97-AF65-F5344CB8AC3E}">
        <p14:creationId xmlns:p14="http://schemas.microsoft.com/office/powerpoint/2010/main" val="608335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329A4A-B000-281C-B665-6CAD2DD7B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8246"/>
            <a:ext cx="4412419" cy="362621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6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Zingen</a:t>
            </a:r>
            <a:r>
              <a:rPr lang="en-US" sz="6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Ere </a:t>
            </a:r>
            <a:r>
              <a:rPr lang="en-US" sz="6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zij</a:t>
            </a:r>
            <a:r>
              <a:rPr lang="en-US" sz="6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God in </a:t>
            </a:r>
            <a:r>
              <a:rPr lang="en-US" sz="6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onze</a:t>
            </a:r>
            <a:r>
              <a:rPr lang="en-US" sz="6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dagen</a:t>
            </a:r>
            <a:endParaRPr lang="en-US" sz="6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nlinemedia 3" title="Ere zij God in onze dagen - Kerst is Feest">
            <a:hlinkClick r:id="" action="ppaction://media"/>
            <a:extLst>
              <a:ext uri="{FF2B5EF4-FFF2-40B4-BE49-F238E27FC236}">
                <a16:creationId xmlns:a16="http://schemas.microsoft.com/office/drawing/2014/main" id="{942CA019-7A0F-06EA-EE9F-483B23E26453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-19628"/>
            <a:ext cx="12172793" cy="6877628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16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9427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47599C-2CE7-3C91-79A8-A5E39F108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05C589D-A519-A130-8645-21A94550C1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F1A040-0B9E-7A50-E7DE-A2D12BE49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1322" y="390699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Schimmenspel</a:t>
            </a:r>
            <a:r>
              <a:rPr lang="en-US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scene 3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43B21B83-F7A6-620E-7B13-05D7F4377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BBDE4647-589C-F915-6AEC-0048525FA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536EBD9B-BD41-7AAB-5FE4-F8EEA7DB0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024627C-927D-1793-FF1B-5B8688BC1F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D4E1AB56-350D-8AEE-375A-A6CC60A0A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3A2D08-0521-C598-4950-37D8401F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78E22EDE-24EB-F139-7EB2-296EF1BC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D6BA635-EF70-896D-26D9-17AC89DEEABF}"/>
              </a:ext>
            </a:extLst>
          </p:cNvPr>
          <p:cNvSpPr txBox="1"/>
          <p:nvPr/>
        </p:nvSpPr>
        <p:spPr>
          <a:xfrm>
            <a:off x="1204039" y="2884706"/>
            <a:ext cx="109798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>
                <a:solidFill>
                  <a:schemeClr val="bg1"/>
                </a:solidFill>
              </a:rPr>
              <a:t>De volgende kinderen mogen naar voren komen: </a:t>
            </a:r>
          </a:p>
          <a:p>
            <a:r>
              <a:rPr lang="nl-NL" sz="4000" dirty="0">
                <a:solidFill>
                  <a:schemeClr val="bg1"/>
                </a:solidFill>
              </a:rPr>
              <a:t>Verteller: Pepijn</a:t>
            </a:r>
          </a:p>
          <a:p>
            <a:r>
              <a:rPr lang="nl-NL" sz="4000" dirty="0">
                <a:solidFill>
                  <a:schemeClr val="bg1"/>
                </a:solidFill>
              </a:rPr>
              <a:t>Jozef: Jurre</a:t>
            </a:r>
          </a:p>
          <a:p>
            <a:r>
              <a:rPr lang="nl-NL" sz="4000" dirty="0">
                <a:solidFill>
                  <a:schemeClr val="bg1"/>
                </a:solidFill>
              </a:rPr>
              <a:t>Maria: Thamar</a:t>
            </a:r>
          </a:p>
          <a:p>
            <a:r>
              <a:rPr lang="nl-NL" sz="4000" dirty="0">
                <a:solidFill>
                  <a:schemeClr val="bg1"/>
                </a:solidFill>
              </a:rPr>
              <a:t>Wijzen: </a:t>
            </a:r>
            <a:r>
              <a:rPr lang="nl-NL" sz="4000" dirty="0" err="1">
                <a:solidFill>
                  <a:schemeClr val="bg1"/>
                </a:solidFill>
              </a:rPr>
              <a:t>Jefta</a:t>
            </a:r>
            <a:r>
              <a:rPr lang="nl-NL" sz="4000" dirty="0">
                <a:solidFill>
                  <a:schemeClr val="bg1"/>
                </a:solidFill>
              </a:rPr>
              <a:t>, Sil en Jelle</a:t>
            </a:r>
          </a:p>
          <a:p>
            <a:r>
              <a:rPr lang="nl-NL" sz="4000" dirty="0">
                <a:solidFill>
                  <a:schemeClr val="bg1"/>
                </a:solidFill>
              </a:rPr>
              <a:t>Ster: Lukas</a:t>
            </a:r>
          </a:p>
        </p:txBody>
      </p:sp>
    </p:spTree>
    <p:extLst>
      <p:ext uri="{BB962C8B-B14F-4D97-AF65-F5344CB8AC3E}">
        <p14:creationId xmlns:p14="http://schemas.microsoft.com/office/powerpoint/2010/main" val="3019022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nlinemedia 3" title="Wij zijn op weg.... kerst lied voor kinderen">
            <a:hlinkClick r:id="" action="ppaction://media"/>
            <a:extLst>
              <a:ext uri="{FF2B5EF4-FFF2-40B4-BE49-F238E27FC236}">
                <a16:creationId xmlns:a16="http://schemas.microsoft.com/office/drawing/2014/main" id="{85EF999D-FD7C-CE2F-0583-F0DCBC629F35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rcRect l="2793" t="-12653" r="2793" b="-12653"/>
          <a:stretch/>
        </p:blipFill>
        <p:spPr>
          <a:xfrm>
            <a:off x="540929" y="-775451"/>
            <a:ext cx="11211872" cy="8408902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16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6370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nlinemedia 3" title="Een koning is geboren">
            <a:hlinkClick r:id="" action="ppaction://media"/>
            <a:extLst>
              <a:ext uri="{FF2B5EF4-FFF2-40B4-BE49-F238E27FC236}">
                <a16:creationId xmlns:a16="http://schemas.microsoft.com/office/drawing/2014/main" id="{E208EB1E-08B0-921F-7E36-7350C4F5BC4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880268" y="0"/>
            <a:ext cx="9090837" cy="6818127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16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7159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6A8E3B-7DF0-1CAA-3946-B372B4C45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Overdenking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75B9B48-519B-BCA7-8092-104EF1330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228" y="5972174"/>
            <a:ext cx="8578699" cy="50482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Door Bart van t Ende</a:t>
            </a:r>
          </a:p>
        </p:txBody>
      </p:sp>
      <p:sp>
        <p:nvSpPr>
          <p:cNvPr id="3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3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35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7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165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61C7636-6E5A-2A9B-D088-96AB3B674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Collecte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FB6B14D-6B0F-E558-B981-92DEE76C9528}"/>
              </a:ext>
            </a:extLst>
          </p:cNvPr>
          <p:cNvSpPr txBox="1"/>
          <p:nvPr/>
        </p:nvSpPr>
        <p:spPr>
          <a:xfrm>
            <a:off x="1292599" y="4427311"/>
            <a:ext cx="509546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400" dirty="0"/>
              <a:t>1ste collecte: Stichting de Wijkwieg</a:t>
            </a:r>
          </a:p>
          <a:p>
            <a:r>
              <a:rPr lang="nl-NL" sz="2400" dirty="0"/>
              <a:t>2de collecte: Onkosten kerk</a:t>
            </a:r>
          </a:p>
        </p:txBody>
      </p:sp>
      <p:pic>
        <p:nvPicPr>
          <p:cNvPr id="5" name="Onlinemedia 4" title="De WijkWieg">
            <a:hlinkClick r:id="" action="ppaction://media"/>
            <a:extLst>
              <a:ext uri="{FF2B5EF4-FFF2-40B4-BE49-F238E27FC236}">
                <a16:creationId xmlns:a16="http://schemas.microsoft.com/office/drawing/2014/main" id="{C3FA89FB-C621-858C-E39E-8E25FA67223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532496" y="2392250"/>
            <a:ext cx="4827498" cy="265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05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F2BE37-428D-D417-9579-53FEBCB0C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Afsluiting &amp; dankgebed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79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4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nlinemedia 3" title="Laat het Kerst zijn // Songtekst Kerst // Make Some Noise Kids">
            <a:hlinkClick r:id="" action="ppaction://media"/>
            <a:extLst>
              <a:ext uri="{FF2B5EF4-FFF2-40B4-BE49-F238E27FC236}">
                <a16:creationId xmlns:a16="http://schemas.microsoft.com/office/drawing/2014/main" id="{DA938F32-AD4C-F2F3-2184-CA2FC63BCDD9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-95349" y="0"/>
            <a:ext cx="12382698" cy="6996224"/>
          </a:xfrm>
          <a:prstGeom prst="rect">
            <a:avLst/>
          </a:prstGeom>
        </p:spPr>
      </p:pic>
      <p:grpSp>
        <p:nvGrpSpPr>
          <p:cNvPr id="25" name="Group 14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16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696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6">
            <a:extLst>
              <a:ext uri="{FF2B5EF4-FFF2-40B4-BE49-F238E27FC236}">
                <a16:creationId xmlns:a16="http://schemas.microsoft.com/office/drawing/2014/main" id="{C46B2449-FF07-47FC-AA19-DB68D98F3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28">
            <a:extLst>
              <a:ext uri="{FF2B5EF4-FFF2-40B4-BE49-F238E27FC236}">
                <a16:creationId xmlns:a16="http://schemas.microsoft.com/office/drawing/2014/main" id="{4E94261F-1ED3-4E90-88E6-134791440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716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ABF3464-D071-6239-9E7A-95E2AF505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8043" y="590062"/>
            <a:ext cx="5347266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Bedankt voor jullie komst!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C1D61B-99B1-2433-9860-1F6F3E311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043" y="3739764"/>
            <a:ext cx="5345869" cy="26255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De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kinderen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mogen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een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boek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uitzoeken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in de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consistorie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  <a:endParaRPr lang="en-US" sz="2000" kern="1200" dirty="0">
              <a:solidFill>
                <a:srgbClr val="FFFFFF"/>
              </a:solidFill>
              <a:latin typeface="+mn-lt"/>
            </a:endParaRPr>
          </a:p>
          <a:p>
            <a:pPr marL="0" indent="0"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</a:rPr>
              <a:t>Wie </a:t>
            </a:r>
            <a:r>
              <a:rPr lang="en-US" sz="2000" dirty="0" err="1">
                <a:solidFill>
                  <a:srgbClr val="FFFFFF"/>
                </a:solidFill>
              </a:rPr>
              <a:t>wil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helpen</a:t>
            </a:r>
            <a:r>
              <a:rPr lang="en-US" sz="2000" dirty="0">
                <a:solidFill>
                  <a:srgbClr val="FFFFFF"/>
                </a:solidFill>
              </a:rPr>
              <a:t> met het </a:t>
            </a:r>
            <a:r>
              <a:rPr lang="en-US" sz="2000" dirty="0" err="1">
                <a:solidFill>
                  <a:srgbClr val="FFFFFF"/>
                </a:solidFill>
              </a:rPr>
              <a:t>opruimen</a:t>
            </a:r>
            <a:r>
              <a:rPr lang="en-US" sz="2000" dirty="0">
                <a:solidFill>
                  <a:srgbClr val="FFFFFF"/>
                </a:solidFill>
              </a:rPr>
              <a:t> van het podium? Dan </a:t>
            </a:r>
            <a:r>
              <a:rPr lang="en-US" sz="2000" dirty="0" err="1">
                <a:solidFill>
                  <a:srgbClr val="FFFFFF"/>
                </a:solidFill>
              </a:rPr>
              <a:t>graag</a:t>
            </a:r>
            <a:r>
              <a:rPr lang="en-US" sz="2000" dirty="0">
                <a:solidFill>
                  <a:srgbClr val="FFFFFF"/>
                </a:solidFill>
              </a:rPr>
              <a:t> even </a:t>
            </a:r>
            <a:r>
              <a:rPr lang="en-US" sz="2000" dirty="0" err="1">
                <a:solidFill>
                  <a:srgbClr val="FFFFFF"/>
                </a:solidFill>
              </a:rPr>
              <a:t>blijven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zitten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</a:rPr>
              <a:t>Vele </a:t>
            </a:r>
            <a:r>
              <a:rPr lang="en-US" sz="2000" dirty="0" err="1">
                <a:solidFill>
                  <a:srgbClr val="FFFFFF"/>
                </a:solidFill>
              </a:rPr>
              <a:t>handen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maken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licht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werk</a:t>
            </a:r>
            <a:r>
              <a:rPr lang="en-US" sz="2000" dirty="0">
                <a:solidFill>
                  <a:srgbClr val="FFFFFF"/>
                </a:solidFill>
              </a:rPr>
              <a:t>!</a:t>
            </a:r>
          </a:p>
          <a:p>
            <a:pPr marL="0" indent="0"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FFFFFF"/>
              </a:solidFill>
            </a:endParaRPr>
          </a:p>
        </p:txBody>
      </p:sp>
      <p:grpSp>
        <p:nvGrpSpPr>
          <p:cNvPr id="39" name="Group 30">
            <a:extLst>
              <a:ext uri="{FF2B5EF4-FFF2-40B4-BE49-F238E27FC236}">
                <a16:creationId xmlns:a16="http://schemas.microsoft.com/office/drawing/2014/main" id="{C6052961-5ADC-4465-9B95-E6D4A490D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3696" y="1606411"/>
            <a:ext cx="465456" cy="581432"/>
            <a:chOff x="653696" y="1606411"/>
            <a:chExt cx="465456" cy="581432"/>
          </a:xfrm>
          <a:solidFill>
            <a:srgbClr val="FFFFFF"/>
          </a:solidFill>
        </p:grpSpPr>
        <p:sp>
          <p:nvSpPr>
            <p:cNvPr id="32" name="Graphic 13">
              <a:extLst>
                <a:ext uri="{FF2B5EF4-FFF2-40B4-BE49-F238E27FC236}">
                  <a16:creationId xmlns:a16="http://schemas.microsoft.com/office/drawing/2014/main" id="{C5CB530E-515E-412C-9DF1-5F8FFBD6F3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69236" y="1606411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0" name="Graphic 12">
              <a:extLst>
                <a:ext uri="{FF2B5EF4-FFF2-40B4-BE49-F238E27FC236}">
                  <a16:creationId xmlns:a16="http://schemas.microsoft.com/office/drawing/2014/main" id="{712D4376-A578-4FF1-94FC-245E7A6A4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014" y="1835705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grpFill/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4" name="Graphic 15">
              <a:extLst>
                <a:ext uri="{FF2B5EF4-FFF2-40B4-BE49-F238E27FC236}">
                  <a16:creationId xmlns:a16="http://schemas.microsoft.com/office/drawing/2014/main" id="{AEA7509D-F04F-40CB-A0B3-EEF16499C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3696" y="2060130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Afbeelding 3" descr="Kerst - gedicht">
            <a:extLst>
              <a:ext uri="{FF2B5EF4-FFF2-40B4-BE49-F238E27FC236}">
                <a16:creationId xmlns:a16="http://schemas.microsoft.com/office/drawing/2014/main" id="{579F2F15-E32C-D605-8C23-AE591AF343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4411" y="652901"/>
            <a:ext cx="3997583" cy="5552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093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43C838-EB82-C194-129F-1D21D7F14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/>
              <a:t>WELKOM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8E3C772-5B83-F734-58F8-97DF19778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2200">
                <a:latin typeface="Calibri Light"/>
                <a:ea typeface="Calibri Light"/>
                <a:cs typeface="Calibri Light"/>
                <a:hlinkClick r:id="rId3"/>
              </a:rPr>
              <a:t>https://youtu.be/9nt2--MeFXQ?si=IqTwXfey0s4X5X7C</a:t>
            </a:r>
            <a:endParaRPr lang="en-US" sz="2200"/>
          </a:p>
        </p:txBody>
      </p:sp>
      <p:pic>
        <p:nvPicPr>
          <p:cNvPr id="3" name="Afbeelding 2" descr="Afbeelding met tekst, brief, schermopname, ontwerp&#10;&#10;Automatisch gegenereerde beschrijving">
            <a:extLst>
              <a:ext uri="{FF2B5EF4-FFF2-40B4-BE49-F238E27FC236}">
                <a16:creationId xmlns:a16="http://schemas.microsoft.com/office/drawing/2014/main" id="{B680D006-A796-2FC2-F504-BFBAE43FC9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71061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43C838-EB82-C194-129F-1D21D7F14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nl-NL" sz="5400"/>
              <a:t>WELKOM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8E3C772-5B83-F734-58F8-97DF19778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en-US" dirty="0"/>
              <a:t>De </a:t>
            </a:r>
            <a:r>
              <a:rPr lang="en-US" err="1"/>
              <a:t>kinderen</a:t>
            </a:r>
            <a:r>
              <a:rPr lang="en-US" dirty="0"/>
              <a:t> die in </a:t>
            </a:r>
            <a:r>
              <a:rPr lang="en-US" err="1"/>
              <a:t>groep</a:t>
            </a:r>
            <a:r>
              <a:rPr lang="en-US" dirty="0"/>
              <a:t> 1 of 2 </a:t>
            </a:r>
            <a:r>
              <a:rPr lang="en-US" err="1"/>
              <a:t>zitten</a:t>
            </a:r>
            <a:r>
              <a:rPr lang="en-US" dirty="0"/>
              <a:t>, </a:t>
            </a:r>
            <a:r>
              <a:rPr lang="en-US" err="1"/>
              <a:t>mogen</a:t>
            </a:r>
            <a:r>
              <a:rPr lang="en-US" dirty="0"/>
              <a:t> </a:t>
            </a:r>
            <a:r>
              <a:rPr lang="en-US" err="1"/>
              <a:t>naar</a:t>
            </a:r>
            <a:r>
              <a:rPr lang="en-US" dirty="0"/>
              <a:t> de </a:t>
            </a:r>
            <a:r>
              <a:rPr lang="en-US" err="1"/>
              <a:t>kapstokken</a:t>
            </a:r>
            <a:r>
              <a:rPr lang="en-US" dirty="0"/>
              <a:t> toe </a:t>
            </a:r>
            <a:r>
              <a:rPr lang="en-US" err="1"/>
              <a:t>lopen</a:t>
            </a:r>
            <a:r>
              <a:rPr lang="en-US" dirty="0"/>
              <a:t>.</a:t>
            </a:r>
            <a:r>
              <a:rPr lang="en-US" sz="2200" dirty="0"/>
              <a:t> </a:t>
            </a:r>
          </a:p>
        </p:txBody>
      </p:sp>
      <p:pic>
        <p:nvPicPr>
          <p:cNvPr id="3" name="Afbeelding 2" descr="Afbeelding met tekst, brief, schermopname, ontwerp&#10;&#10;Automatisch gegenereerde beschrijving">
            <a:extLst>
              <a:ext uri="{FF2B5EF4-FFF2-40B4-BE49-F238E27FC236}">
                <a16:creationId xmlns:a16="http://schemas.microsoft.com/office/drawing/2014/main" id="{254C182C-AC01-3637-2B8C-AB02F4E292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070614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57200" y="1598246"/>
            <a:ext cx="4412419" cy="3626217"/>
          </a:xfrm>
        </p:spPr>
        <p:txBody>
          <a:bodyPr anchor="t">
            <a:normAutofit/>
          </a:bodyPr>
          <a:lstStyle/>
          <a:p>
            <a:pPr algn="r"/>
            <a:r>
              <a:rPr lang="de-DE" sz="7400">
                <a:solidFill>
                  <a:srgbClr val="FFFFFF"/>
                </a:solidFill>
              </a:rPr>
              <a:t>Zingen: Jezus laat mij stralen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57200" y="5350213"/>
            <a:ext cx="4412417" cy="1031537"/>
          </a:xfrm>
        </p:spPr>
        <p:txBody>
          <a:bodyPr>
            <a:normAutofit/>
          </a:bodyPr>
          <a:lstStyle/>
          <a:p>
            <a:pPr algn="r"/>
            <a:endParaRPr lang="de-DE" sz="320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nlinemedia 3" title="Jezus laat mij stralen">
            <a:hlinkClick r:id="" action="ppaction://media"/>
            <a:extLst>
              <a:ext uri="{FF2B5EF4-FFF2-40B4-BE49-F238E27FC236}">
                <a16:creationId xmlns:a16="http://schemas.microsoft.com/office/drawing/2014/main" id="{FAD14EA8-4DCE-FE9D-7609-7ADE183489F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986925" y="2358005"/>
            <a:ext cx="5664133" cy="3200235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16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FDDE427-4A47-D651-D3AE-116B9FAAD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Opening &amp; Gebed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367B7CB-FDF6-6348-0B7A-5899800BD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763" y="5982907"/>
            <a:ext cx="8578699" cy="50482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Door Bart van t Ende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548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495BA5-50EA-09A3-F845-BA321192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8246"/>
            <a:ext cx="4412419" cy="362621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6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Zingen</a:t>
            </a:r>
            <a:r>
              <a:rPr lang="en-US" sz="6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US" sz="6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kom</a:t>
            </a:r>
            <a:r>
              <a:rPr lang="en-US" sz="6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allemaal</a:t>
            </a:r>
            <a:r>
              <a:rPr lang="en-US" sz="6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samen</a:t>
            </a:r>
            <a:endParaRPr lang="en-US" sz="6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nlinemedia 3" title="Kom allemaal samen // Songtekst Kerst // Make Some Noise Kids">
            <a:hlinkClick r:id="" action="ppaction://media"/>
            <a:extLst>
              <a:ext uri="{FF2B5EF4-FFF2-40B4-BE49-F238E27FC236}">
                <a16:creationId xmlns:a16="http://schemas.microsoft.com/office/drawing/2014/main" id="{D594E886-317A-D4CC-38A7-FAB9570E66B5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-35291"/>
            <a:ext cx="12192000" cy="688848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16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6837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A2557A-AC2B-5E7C-69AD-47100C223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Gedicht</a:t>
            </a:r>
          </a:p>
        </p:txBody>
      </p:sp>
      <p:sp>
        <p:nvSpPr>
          <p:cNvPr id="9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302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4B1A42-B419-E633-F9E3-6E7C6F20C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Schimmenspel scene 1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855606F-FE8D-43B9-AC51-D5F080942ABE}"/>
              </a:ext>
            </a:extLst>
          </p:cNvPr>
          <p:cNvSpPr txBox="1"/>
          <p:nvPr/>
        </p:nvSpPr>
        <p:spPr>
          <a:xfrm>
            <a:off x="1212112" y="3429000"/>
            <a:ext cx="109798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>
                <a:solidFill>
                  <a:schemeClr val="bg1"/>
                </a:solidFill>
              </a:rPr>
              <a:t>De volgende kinderen mogen naar voren komen: </a:t>
            </a:r>
          </a:p>
          <a:p>
            <a:r>
              <a:rPr lang="nl-NL" sz="4000" dirty="0">
                <a:solidFill>
                  <a:schemeClr val="bg1"/>
                </a:solidFill>
              </a:rPr>
              <a:t>Verteller: Eva</a:t>
            </a:r>
          </a:p>
          <a:p>
            <a:r>
              <a:rPr lang="nl-NL" sz="4000" dirty="0">
                <a:solidFill>
                  <a:schemeClr val="bg1"/>
                </a:solidFill>
              </a:rPr>
              <a:t>Herders: Luuk en Tom</a:t>
            </a:r>
          </a:p>
          <a:p>
            <a:r>
              <a:rPr lang="nl-NL" sz="4000" dirty="0">
                <a:solidFill>
                  <a:schemeClr val="bg1"/>
                </a:solidFill>
              </a:rPr>
              <a:t>Engelen: Sara, Joëlle en </a:t>
            </a:r>
            <a:r>
              <a:rPr lang="nl-NL" sz="4000" dirty="0" err="1">
                <a:solidFill>
                  <a:schemeClr val="bg1"/>
                </a:solidFill>
              </a:rPr>
              <a:t>Laurise</a:t>
            </a:r>
            <a:endParaRPr lang="nl-NL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604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9F37EC9-3349-B500-55B5-573C0609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8246"/>
            <a:ext cx="4412419" cy="362621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7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Zingen: Lied van de herders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nlinemedia 3" title="Lied van de herders">
            <a:hlinkClick r:id="" action="ppaction://media"/>
            <a:extLst>
              <a:ext uri="{FF2B5EF4-FFF2-40B4-BE49-F238E27FC236}">
                <a16:creationId xmlns:a16="http://schemas.microsoft.com/office/drawing/2014/main" id="{27C7028E-8597-4DFA-6F15-79034EFA56B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-39358"/>
            <a:ext cx="12192000" cy="688848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16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83514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Breedbeeld</PresentationFormat>
  <Paragraphs>63</Paragraphs>
  <Slides>19</Slides>
  <Notes>19</Notes>
  <HiddenSlides>0</HiddenSlides>
  <MMClips>8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Calibri Light</vt:lpstr>
      <vt:lpstr>Kantoorthema</vt:lpstr>
      <vt:lpstr>WELKOM</vt:lpstr>
      <vt:lpstr>WELKOM</vt:lpstr>
      <vt:lpstr>WELKOM</vt:lpstr>
      <vt:lpstr>Zingen: Jezus laat mij stralen</vt:lpstr>
      <vt:lpstr>Opening &amp; Gebed</vt:lpstr>
      <vt:lpstr>Zingen: kom allemaal samen</vt:lpstr>
      <vt:lpstr>Gedicht</vt:lpstr>
      <vt:lpstr>Schimmenspel scene 1</vt:lpstr>
      <vt:lpstr>Zingen: Lied van de herders</vt:lpstr>
      <vt:lpstr>Schimmenspel scene 2</vt:lpstr>
      <vt:lpstr>Zingen: Ere zij God in onze dagen</vt:lpstr>
      <vt:lpstr>Schimmenspel scene 3</vt:lpstr>
      <vt:lpstr>PowerPoint-presentatie</vt:lpstr>
      <vt:lpstr>PowerPoint-presentatie</vt:lpstr>
      <vt:lpstr>Overdenking</vt:lpstr>
      <vt:lpstr>Collecte</vt:lpstr>
      <vt:lpstr>Afsluiting &amp; dankgebed</vt:lpstr>
      <vt:lpstr>PowerPoint-presentatie</vt:lpstr>
      <vt:lpstr>Bedankt voor jullie komst!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Marleen Stoel</dc:creator>
  <cp:lastModifiedBy>Henk-Jan ten Hove</cp:lastModifiedBy>
  <cp:revision>156</cp:revision>
  <dcterms:created xsi:type="dcterms:W3CDTF">2024-12-12T20:21:23Z</dcterms:created>
  <dcterms:modified xsi:type="dcterms:W3CDTF">2024-12-16T18:32:32Z</dcterms:modified>
</cp:coreProperties>
</file>